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1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92" r:id="rId4"/>
    <p:sldId id="295" r:id="rId5"/>
    <p:sldId id="296" r:id="rId6"/>
    <p:sldId id="294" r:id="rId7"/>
    <p:sldId id="293" r:id="rId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DEE9C9"/>
    <a:srgbClr val="C4D79D"/>
    <a:srgbClr val="A5D236"/>
    <a:srgbClr val="CCCC00"/>
    <a:srgbClr val="99CC00"/>
    <a:srgbClr val="FF9933"/>
    <a:srgbClr val="7A98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4" autoAdjust="0"/>
    <p:restoredTop sz="94660"/>
  </p:normalViewPr>
  <p:slideViewPr>
    <p:cSldViewPr>
      <p:cViewPr>
        <p:scale>
          <a:sx n="100" d="100"/>
          <a:sy n="100" d="100"/>
        </p:scale>
        <p:origin x="-33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fld id="{EB3E4EC2-11C0-4603-AE10-CB0D859D5CFD}" type="datetimeFigureOut">
              <a:rPr/>
              <a:pPr>
                <a:defRPr/>
              </a:pPr>
              <a:t>27-11-2010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fld id="{A184FB6E-530C-43E5-A003-9888B96D6B9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fld id="{8E179DDA-40BC-4FC1-89A4-275899D664D8}" type="datetimeFigureOut">
              <a:rPr/>
              <a:pPr>
                <a:defRPr/>
              </a:pPr>
              <a:t>27-11-2010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pt-PT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PT" noProof="0"/>
              <a:t>Clique para editar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PT" sz="1200">
                <a:latin typeface="+mn-lt"/>
              </a:defRPr>
            </a:lvl1pPr>
            <a:extLst/>
          </a:lstStyle>
          <a:p>
            <a:pPr>
              <a:defRPr/>
            </a:pPr>
            <a:fld id="{E20A93F8-0247-4699-8393-9C26D3B7777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5FA5-711D-4D41-8196-956967B7109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B9FAB-418D-4AB4-A74A-BDC019BE32F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97D481-7B78-414D-B03A-1569C860AB55}" type="slidenum">
              <a:rPr lang="pt-PT" sz="1200">
                <a:latin typeface="+mn-lt"/>
              </a:rPr>
              <a:pPr algn="r">
                <a:defRPr/>
              </a:pPr>
              <a:t>7</a:t>
            </a:fld>
            <a:endParaRPr lang="pt-PT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PT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P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PT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7C526-B919-42A3-81D3-AD42978BE183}" type="datetimeFigureOut">
              <a:rPr lang="pt-PT"/>
              <a:pPr>
                <a:defRPr/>
              </a:pPr>
              <a:t>27-11-2010</a:t>
            </a:fld>
            <a:endParaRPr lang="pt-PT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EAB1B0-700E-45A0-BCCB-4F271828C9D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P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PT" sz="2000" i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5B75D7-752E-4FF0-856C-C2846C641385}" type="datetimeFigureOut">
              <a:rPr lang="pt-PT"/>
              <a:pPr>
                <a:defRPr/>
              </a:pPr>
              <a:t>27-11-2010</a:t>
            </a:fld>
            <a:endParaRPr lang="pt-PT"/>
          </a:p>
        </p:txBody>
      </p:sp>
      <p:sp>
        <p:nvSpPr>
          <p:cNvPr id="8" name="Rectangle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5C9906-AC45-40F7-9687-433E90489D8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9" name="Rectangle 1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P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PT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PT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P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P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6FE7A-DFF8-4F6D-9479-7488AA715EF5}" type="datetimeFigureOut">
              <a:rPr lang="pt-PT"/>
              <a:pPr>
                <a:defRPr/>
              </a:pPr>
              <a:t>27-11-2010</a:t>
            </a:fld>
            <a:endParaRPr lang="pt-PT"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22D61E-EFFF-4F9D-9E62-BCC87BC2C1D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" name="Rectangle 6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F0C155E-251F-4837-BABE-95A9D2BBE8E5}" type="datetimeFigureOut">
              <a:rPr lang="pt-PT"/>
              <a:pPr>
                <a:defRPr/>
              </a:pPr>
              <a:t>27-11-2010</a:t>
            </a:fld>
            <a:endParaRPr lang="pt-PT"/>
          </a:p>
        </p:txBody>
      </p:sp>
      <p:sp>
        <p:nvSpPr>
          <p:cNvPr id="11" name="Rectangle 7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F039EC-9981-4D1A-853C-E4FC4E46C5A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2" name="Rectangle 8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PT"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PT"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PT"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PT"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PT"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PT"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513" cy="1238250"/>
          </a:xfrm>
        </p:spPr>
        <p:txBody>
          <a:bodyPr/>
          <a:lstStyle/>
          <a:p>
            <a:pPr>
              <a:defRPr/>
            </a:pPr>
            <a:r>
              <a:rPr sz="4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Rythms of  life and relation with climate</a:t>
            </a:r>
            <a:endParaRPr sz="400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5" r="6255"/>
          <a:stretch>
            <a:fillRect/>
          </a:stretch>
        </p:blipFill>
        <p:spPr>
          <a:xfrm>
            <a:off x="228600" y="152400"/>
            <a:ext cx="6858000" cy="5238750"/>
          </a:xfrm>
          <a:ln w="9525"/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sz="6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PHENOLOGY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88913"/>
            <a:ext cx="3311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European Comenius Project</a:t>
            </a:r>
          </a:p>
        </p:txBody>
      </p:sp>
      <p:pic>
        <p:nvPicPr>
          <p:cNvPr id="5126" name="Picture 4" descr="http://home.meathvec.ie:8080/lifelonglearning/Meath_Adult_Guidance/PublishingImages/LLP_Logo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188913"/>
            <a:ext cx="17795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438150" y="5805488"/>
            <a:ext cx="7086600" cy="381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sz="2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Comparative table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4975" y="4495800"/>
            <a:ext cx="70866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400" b="1" smtClean="0">
                <a:solidFill>
                  <a:schemeClr val="tx2"/>
                </a:solidFill>
              </a:rPr>
              <a:t>OUR COMMON TREES</a:t>
            </a:r>
          </a:p>
        </p:txBody>
      </p:sp>
      <p:pic>
        <p:nvPicPr>
          <p:cNvPr id="614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2133600"/>
            <a:ext cx="2281238" cy="2209800"/>
          </a:xfrm>
          <a:ln w="9525"/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/>
          <a:srcRect l="6425" r="27628"/>
          <a:stretch>
            <a:fillRect/>
          </a:stretch>
        </p:blipFill>
        <p:spPr bwMode="auto">
          <a:xfrm>
            <a:off x="468313" y="2133600"/>
            <a:ext cx="2209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/>
          <a:srcRect l="7216" r="12047"/>
          <a:stretch>
            <a:fillRect/>
          </a:stretch>
        </p:blipFill>
        <p:spPr bwMode="auto">
          <a:xfrm>
            <a:off x="5148263" y="2133600"/>
            <a:ext cx="23764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9750" y="188913"/>
            <a:ext cx="41767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European Comenius Project</a:t>
            </a:r>
          </a:p>
        </p:txBody>
      </p:sp>
      <p:pic>
        <p:nvPicPr>
          <p:cNvPr id="6152" name="Picture 4" descr="http://home.meathvec.ie:8080/lifelonglearning/Meath_Adult_Guidance/PublishingImages/LLP_Logo_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2138" y="1196975"/>
            <a:ext cx="17795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39750" y="981075"/>
            <a:ext cx="2881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PHENOLOGY</a:t>
            </a:r>
          </a:p>
        </p:txBody>
      </p:sp>
      <p:pic>
        <p:nvPicPr>
          <p:cNvPr id="6154" name="Picture 6" descr="flower_flag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8900" y="4464050"/>
            <a:ext cx="2355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798513" y="188913"/>
            <a:ext cx="7086600" cy="3810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Common trees </a:t>
            </a:r>
          </a:p>
        </p:txBody>
      </p:sp>
      <p:graphicFrame>
        <p:nvGraphicFramePr>
          <p:cNvPr id="51981" name="Group 781"/>
          <p:cNvGraphicFramePr>
            <a:graphicFrameLocks noGrp="1"/>
          </p:cNvGraphicFramePr>
          <p:nvPr/>
        </p:nvGraphicFramePr>
        <p:xfrm>
          <a:off x="971550" y="1828800"/>
          <a:ext cx="6264275" cy="1097280"/>
        </p:xfrm>
        <a:graphic>
          <a:graphicData uri="http://schemas.openxmlformats.org/drawingml/2006/table">
            <a:tbl>
              <a:tblPr/>
              <a:tblGrid>
                <a:gridCol w="1001713"/>
                <a:gridCol w="52625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We are sure we have.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We are sure we have not.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We are not sure yet. We are trying to find out.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10" name="Group 214"/>
          <p:cNvGraphicFramePr>
            <a:graphicFrameLocks noGrp="1"/>
          </p:cNvGraphicFramePr>
          <p:nvPr/>
        </p:nvGraphicFramePr>
        <p:xfrm>
          <a:off x="395288" y="836613"/>
          <a:ext cx="8064500" cy="4531046"/>
        </p:xfrm>
        <a:graphic>
          <a:graphicData uri="http://schemas.openxmlformats.org/drawingml/2006/table">
            <a:tbl>
              <a:tblPr/>
              <a:tblGrid>
                <a:gridCol w="2305050"/>
                <a:gridCol w="1150937"/>
                <a:gridCol w="1225550"/>
                <a:gridCol w="1079500"/>
                <a:gridCol w="1152525"/>
                <a:gridCol w="115093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9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Arette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Cómpeta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Lamego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Szczecin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Acacia dealbata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Acacia melanoxylon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Acer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negundo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Acer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pseudoplatanus</a:t>
                      </a:r>
                      <a:endParaRPr kumimoji="0" lang="pt-PT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Betula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alba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Castanea sativa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Ceratonia siliqua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Eucalyptus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Ligustrum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japonicum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Malus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Olea europeaea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Pinus pinaster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/>
          </p:cNvSpPr>
          <p:nvPr/>
        </p:nvSpPr>
        <p:spPr bwMode="auto">
          <a:xfrm>
            <a:off x="798513" y="188913"/>
            <a:ext cx="7086600" cy="3810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Common trees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52" name="Group 232"/>
          <p:cNvGraphicFramePr>
            <a:graphicFrameLocks noGrp="1"/>
          </p:cNvGraphicFramePr>
          <p:nvPr/>
        </p:nvGraphicFramePr>
        <p:xfrm>
          <a:off x="395288" y="771525"/>
          <a:ext cx="8064500" cy="3859530"/>
        </p:xfrm>
        <a:graphic>
          <a:graphicData uri="http://schemas.openxmlformats.org/drawingml/2006/table">
            <a:tbl>
              <a:tblPr/>
              <a:tblGrid>
                <a:gridCol w="2305050"/>
                <a:gridCol w="1150937"/>
                <a:gridCol w="1225550"/>
                <a:gridCol w="1079500"/>
                <a:gridCol w="1152525"/>
                <a:gridCol w="115093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9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Arette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Cómpeta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Lamego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Szczecin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Platanus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x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hispanica</a:t>
                      </a:r>
                      <a:endParaRPr kumimoji="0" lang="pt-PT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Populus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nigra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Quercus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coccifera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Quercus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faginea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Quercus robur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Quercus rotundifolia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Quercus suber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Salix</a:t>
                      </a:r>
                      <a:endParaRPr kumimoji="0" lang="pt-PT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Tilia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/>
          </p:cNvSpPr>
          <p:nvPr/>
        </p:nvSpPr>
        <p:spPr bwMode="auto">
          <a:xfrm>
            <a:off x="798513" y="188913"/>
            <a:ext cx="7086600" cy="3810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Common trees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39" name="Group 167"/>
          <p:cNvGraphicFramePr>
            <a:graphicFrameLocks noGrp="1"/>
          </p:cNvGraphicFramePr>
          <p:nvPr/>
        </p:nvGraphicFramePr>
        <p:xfrm>
          <a:off x="395288" y="836613"/>
          <a:ext cx="8064500" cy="3824289"/>
        </p:xfrm>
        <a:graphic>
          <a:graphicData uri="http://schemas.openxmlformats.org/drawingml/2006/table">
            <a:tbl>
              <a:tblPr/>
              <a:tblGrid>
                <a:gridCol w="2305050"/>
                <a:gridCol w="1150937"/>
                <a:gridCol w="1225550"/>
                <a:gridCol w="1079500"/>
                <a:gridCol w="1152525"/>
                <a:gridCol w="115093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9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Arette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Cómpeta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Lamego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Szczecin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C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Corylus 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avellana*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Juniperus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communis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Ilex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Lavandula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officinalis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Pistacia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lentiscus</a:t>
                      </a:r>
                      <a:endParaRPr kumimoji="0" lang="pt-PT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Rosmarinus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officinalis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Thymus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vulgaris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Vitis</a:t>
                      </a:r>
                      <a:r>
                        <a:rPr kumimoji="0" lang="pt-P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P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vinifera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79D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/>
          </p:cNvSpPr>
          <p:nvPr/>
        </p:nvSpPr>
        <p:spPr bwMode="auto">
          <a:xfrm>
            <a:off x="798513" y="188913"/>
            <a:ext cx="7086600" cy="3810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PT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Common shrubs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10" y="4857760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</a:t>
            </a:r>
            <a:r>
              <a:rPr lang="es-ES_tradnl" sz="1000" dirty="0" err="1" smtClean="0"/>
              <a:t>We</a:t>
            </a:r>
            <a:r>
              <a:rPr lang="es-ES_tradnl" sz="1000" dirty="0" smtClean="0"/>
              <a:t>  are </a:t>
            </a:r>
            <a:r>
              <a:rPr lang="es-ES_tradnl" sz="1000" dirty="0" err="1" smtClean="0"/>
              <a:t>sure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we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have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not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corylus</a:t>
            </a:r>
            <a:r>
              <a:rPr lang="es-ES_tradnl" sz="1000" dirty="0" smtClean="0"/>
              <a:t> avellana, </a:t>
            </a:r>
            <a:r>
              <a:rPr lang="es-ES_tradnl" sz="1000" dirty="0" err="1" smtClean="0"/>
              <a:t>we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have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the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possibility</a:t>
            </a:r>
            <a:r>
              <a:rPr lang="es-ES_tradnl" sz="1000" dirty="0" smtClean="0"/>
              <a:t> of </a:t>
            </a:r>
            <a:r>
              <a:rPr lang="es-ES_tradnl" sz="1000" dirty="0" err="1" smtClean="0"/>
              <a:t>planting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corylus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maxima</a:t>
            </a:r>
            <a:r>
              <a:rPr lang="es-ES_tradnl" sz="1000" dirty="0" smtClean="0"/>
              <a:t> in </a:t>
            </a:r>
            <a:r>
              <a:rPr lang="es-ES_tradnl" sz="1000" dirty="0" err="1" smtClean="0"/>
              <a:t>February</a:t>
            </a:r>
            <a:endParaRPr lang="es-ES_tradnl" sz="10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4294967295"/>
          </p:nvPr>
        </p:nvSpPr>
        <p:spPr>
          <a:xfrm>
            <a:off x="228600" y="5467350"/>
            <a:ext cx="8672513" cy="1238250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sz="4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Rythms of  life and relation with climate</a:t>
            </a:r>
            <a:endParaRPr sz="400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7" name="j017845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6255" r="6255"/>
          <a:stretch>
            <a:fillRect/>
          </a:stretch>
        </p:blipFill>
        <p:spPr>
          <a:xfrm>
            <a:off x="228600" y="152400"/>
            <a:ext cx="6858000" cy="5238750"/>
          </a:xfrm>
          <a:solidFill>
            <a:schemeClr val="bg1"/>
          </a:solidFill>
        </p:spPr>
      </p:pic>
      <p:sp>
        <p:nvSpPr>
          <p:cNvPr id="7" name="Rectangle 6"/>
          <p:cNvSpPr>
            <a:spLocks noGrp="1"/>
          </p:cNvSpPr>
          <p:nvPr>
            <p:ph type="body" sz="quarter" idx="4294967295"/>
          </p:nvPr>
        </p:nvSpPr>
        <p:spPr>
          <a:xfrm rot="16200000">
            <a:off x="5372100" y="2247900"/>
            <a:ext cx="5181600" cy="990600"/>
          </a:xfrm>
        </p:spPr>
        <p:txBody>
          <a:bodyPr>
            <a:noAutofit/>
          </a:bodyPr>
          <a:lstStyle/>
          <a:p>
            <a:pPr marL="0" indent="0" algn="r" eaLnBrk="1" hangingPunct="1">
              <a:buFont typeface="Arial" charset="0"/>
              <a:buNone/>
              <a:defRPr/>
            </a:pPr>
            <a:r>
              <a:rPr sz="6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PHENOLOGY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88913"/>
            <a:ext cx="3311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European Comenius Project</a:t>
            </a:r>
          </a:p>
        </p:txBody>
      </p:sp>
      <p:pic>
        <p:nvPicPr>
          <p:cNvPr id="11270" name="Picture 4" descr="http://home.meathvec.ie:8080/lifelonglearning/Meath_Adult_Guidance/PublishingImages/LLP_Logo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188913"/>
            <a:ext cx="17795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7_ContemporaryPhotoAlbu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223</Words>
  <Application>Microsoft Office PowerPoint</Application>
  <PresentationFormat>Presentación en pantalla (4:3)</PresentationFormat>
  <Paragraphs>130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17_ContemporaryPhotoAlbum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/>
  <cp:lastModifiedBy/>
  <cp:revision>17</cp:revision>
  <dcterms:created xsi:type="dcterms:W3CDTF">2010-09-14T14:13:20Z</dcterms:created>
  <dcterms:modified xsi:type="dcterms:W3CDTF">2010-11-27T20:08:55Z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2070</vt:i4>
  </property>
  <property fmtid="{D5CDD505-2E9C-101B-9397-08002B2CF9AE}" pid="3" name="_Version">
    <vt:lpwstr>12.0.4518</vt:lpwstr>
  </property>
</Properties>
</file>